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2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3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3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7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9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8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2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0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39DF5-AD4E-4E42-AB64-51FD173E3C50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3A2DD-10A6-46DC-83E1-356C265F8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7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92" y="0"/>
            <a:ext cx="457739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457200"/>
            <a:ext cx="35814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Psalm 131</a:t>
            </a:r>
          </a:p>
          <a:p>
            <a:endParaRPr lang="en-US" sz="2400" dirty="0" smtClean="0"/>
          </a:p>
          <a:p>
            <a:r>
              <a:rPr lang="en-US" sz="2400" dirty="0" smtClean="0"/>
              <a:t>Oh </a:t>
            </a:r>
            <a:r>
              <a:rPr lang="en-US" sz="2400" dirty="0"/>
              <a:t>Lord, my heart is not lifted up, and my eyes are not raised too high.</a:t>
            </a:r>
          </a:p>
          <a:p>
            <a:r>
              <a:rPr lang="en-US" sz="2400" dirty="0"/>
              <a:t>I do not occupy myself with things too great or marvelous for me, </a:t>
            </a:r>
          </a:p>
          <a:p>
            <a:r>
              <a:rPr lang="en-US" sz="2400" dirty="0"/>
              <a:t>But I have calmed and quieted my being.</a:t>
            </a:r>
          </a:p>
          <a:p>
            <a:r>
              <a:rPr lang="en-US" sz="2400" dirty="0"/>
              <a:t> </a:t>
            </a:r>
          </a:p>
          <a:p>
            <a:r>
              <a:rPr lang="en-US" sz="2400" dirty="0"/>
              <a:t>Like a small child, calm and quiet in loving parent’s arms,</a:t>
            </a:r>
          </a:p>
          <a:p>
            <a:r>
              <a:rPr lang="en-US" sz="2400" dirty="0"/>
              <a:t>Like a small child is my inner being.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5943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Liturgical translation by Jeremy Fisher, musician, Hebrew scholar, and Pittsburgh Theological Seminary alum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Logan</dc:creator>
  <cp:lastModifiedBy>Melissa Logan</cp:lastModifiedBy>
  <cp:revision>1</cp:revision>
  <dcterms:created xsi:type="dcterms:W3CDTF">2016-02-12T18:35:52Z</dcterms:created>
  <dcterms:modified xsi:type="dcterms:W3CDTF">2016-02-12T18:45:13Z</dcterms:modified>
</cp:coreProperties>
</file>