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22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8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1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5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9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8613-D6FF-4C0D-8EE4-3263DDCF675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1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26485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solidFill>
                  <a:schemeClr val="bg1"/>
                </a:solidFill>
              </a:rPr>
              <a:t>16</a:t>
            </a:r>
            <a:r>
              <a:rPr lang="en-US" sz="2400" baseline="30000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bg1"/>
                </a:solidFill>
              </a:rPr>
              <a:t>So they went with haste and found Mary and Joseph, and the child lying in the manger. </a:t>
            </a:r>
            <a:r>
              <a:rPr lang="en-US" sz="2400" baseline="30000" dirty="0">
                <a:solidFill>
                  <a:schemeClr val="bg1"/>
                </a:solidFill>
              </a:rPr>
              <a:t>17 </a:t>
            </a:r>
            <a:r>
              <a:rPr lang="en-US" sz="2400" dirty="0">
                <a:solidFill>
                  <a:schemeClr val="bg1"/>
                </a:solidFill>
              </a:rPr>
              <a:t>When they saw this, they made known what had been told them about this child; </a:t>
            </a:r>
            <a:r>
              <a:rPr lang="en-US" sz="2400" baseline="30000" dirty="0">
                <a:solidFill>
                  <a:schemeClr val="bg1"/>
                </a:solidFill>
              </a:rPr>
              <a:t>18 </a:t>
            </a:r>
            <a:r>
              <a:rPr lang="en-US" sz="2400" dirty="0">
                <a:solidFill>
                  <a:schemeClr val="bg1"/>
                </a:solidFill>
              </a:rPr>
              <a:t>and all who heard it were amazed at what the shepherds told them. </a:t>
            </a:r>
            <a:r>
              <a:rPr lang="en-US" sz="2400" baseline="30000" dirty="0">
                <a:solidFill>
                  <a:schemeClr val="bg1"/>
                </a:solidFill>
              </a:rPr>
              <a:t>19 </a:t>
            </a:r>
            <a:r>
              <a:rPr lang="en-US" sz="2400" dirty="0">
                <a:solidFill>
                  <a:schemeClr val="bg1"/>
                </a:solidFill>
              </a:rPr>
              <a:t>But Mary treasured all these words and pondered them in her heart. </a:t>
            </a:r>
            <a:r>
              <a:rPr lang="en-US" sz="2400" baseline="30000" dirty="0">
                <a:solidFill>
                  <a:schemeClr val="bg1"/>
                </a:solidFill>
              </a:rPr>
              <a:t>20 </a:t>
            </a:r>
            <a:r>
              <a:rPr lang="en-US" sz="2400" dirty="0">
                <a:solidFill>
                  <a:schemeClr val="bg1"/>
                </a:solidFill>
              </a:rPr>
              <a:t>The shepherds returned, glorifying and praising God for all they had heard and seen, as it had been told them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Luke 2: 16-20 (NRSV)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Scripture Lesson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Insert your passage 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-1" b="32778"/>
          <a:stretch/>
        </p:blipFill>
        <p:spPr>
          <a:xfrm>
            <a:off x="5791200" y="1828800"/>
            <a:ext cx="29146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Insert song lyrics here.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" b="64792"/>
          <a:stretch/>
        </p:blipFill>
        <p:spPr>
          <a:xfrm>
            <a:off x="0" y="0"/>
            <a:ext cx="9144000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Announcements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Insert announcements 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814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Scripture Lesson</vt:lpstr>
      <vt:lpstr>PowerPoint Presentation</vt:lpstr>
      <vt:lpstr>Announcements</vt:lpstr>
    </vt:vector>
  </TitlesOfParts>
  <Company>PTS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Logan</dc:creator>
  <cp:lastModifiedBy>Melissa Logan</cp:lastModifiedBy>
  <cp:revision>9</cp:revision>
  <dcterms:created xsi:type="dcterms:W3CDTF">2015-11-30T20:34:14Z</dcterms:created>
  <dcterms:modified xsi:type="dcterms:W3CDTF">2016-11-23T20:55:07Z</dcterms:modified>
</cp:coreProperties>
</file>