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740" y="-4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EC8613-D6FF-4C0D-8EE4-3263DDCF6759}" type="datetimeFigureOut">
              <a:rPr lang="en-US" smtClean="0"/>
              <a:t>4/22/2016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E1409-BE21-46BB-B098-B47B1380CC33}" type="slidenum">
              <a:rPr lang="en-US" smtClean="0"/>
              <a:t>‹#›</a:t>
            </a:fld>
            <a:endParaRPr lang="en-US"/>
          </a:p>
        </p:txBody>
      </p:sp>
    </p:spTree>
    <p:extLst>
      <p:ext uri="{BB962C8B-B14F-4D97-AF65-F5344CB8AC3E}">
        <p14:creationId xmlns:p14="http://schemas.microsoft.com/office/powerpoint/2010/main" val="3617833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EC8613-D6FF-4C0D-8EE4-3263DDCF6759}" type="datetimeFigureOut">
              <a:rPr lang="en-US" smtClean="0"/>
              <a:t>4/22/2016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E1409-BE21-46BB-B098-B47B1380CC33}" type="slidenum">
              <a:rPr lang="en-US" smtClean="0"/>
              <a:t>‹#›</a:t>
            </a:fld>
            <a:endParaRPr lang="en-US"/>
          </a:p>
        </p:txBody>
      </p:sp>
    </p:spTree>
    <p:extLst>
      <p:ext uri="{BB962C8B-B14F-4D97-AF65-F5344CB8AC3E}">
        <p14:creationId xmlns:p14="http://schemas.microsoft.com/office/powerpoint/2010/main" val="2959847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EC8613-D6FF-4C0D-8EE4-3263DDCF6759}" type="datetimeFigureOut">
              <a:rPr lang="en-US" smtClean="0"/>
              <a:t>4/22/2016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E1409-BE21-46BB-B098-B47B1380CC33}" type="slidenum">
              <a:rPr lang="en-US" smtClean="0"/>
              <a:t>‹#›</a:t>
            </a:fld>
            <a:endParaRPr lang="en-US"/>
          </a:p>
        </p:txBody>
      </p:sp>
    </p:spTree>
    <p:extLst>
      <p:ext uri="{BB962C8B-B14F-4D97-AF65-F5344CB8AC3E}">
        <p14:creationId xmlns:p14="http://schemas.microsoft.com/office/powerpoint/2010/main" val="2096919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EC8613-D6FF-4C0D-8EE4-3263DDCF6759}" type="datetimeFigureOut">
              <a:rPr lang="en-US" smtClean="0"/>
              <a:t>4/22/2016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E1409-BE21-46BB-B098-B47B1380CC33}" type="slidenum">
              <a:rPr lang="en-US" smtClean="0"/>
              <a:t>‹#›</a:t>
            </a:fld>
            <a:endParaRPr lang="en-US"/>
          </a:p>
        </p:txBody>
      </p:sp>
    </p:spTree>
    <p:extLst>
      <p:ext uri="{BB962C8B-B14F-4D97-AF65-F5344CB8AC3E}">
        <p14:creationId xmlns:p14="http://schemas.microsoft.com/office/powerpoint/2010/main" val="1393220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EC8613-D6FF-4C0D-8EE4-3263DDCF6759}" type="datetimeFigureOut">
              <a:rPr lang="en-US" smtClean="0"/>
              <a:t>4/22/2016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E1409-BE21-46BB-B098-B47B1380CC33}" type="slidenum">
              <a:rPr lang="en-US" smtClean="0"/>
              <a:t>‹#›</a:t>
            </a:fld>
            <a:endParaRPr lang="en-US"/>
          </a:p>
        </p:txBody>
      </p:sp>
    </p:spTree>
    <p:extLst>
      <p:ext uri="{BB962C8B-B14F-4D97-AF65-F5344CB8AC3E}">
        <p14:creationId xmlns:p14="http://schemas.microsoft.com/office/powerpoint/2010/main" val="4050284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EC8613-D6FF-4C0D-8EE4-3263DDCF6759}" type="datetimeFigureOut">
              <a:rPr lang="en-US" smtClean="0"/>
              <a:t>4/22/2016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E1409-BE21-46BB-B098-B47B1380CC33}" type="slidenum">
              <a:rPr lang="en-US" smtClean="0"/>
              <a:t>‹#›</a:t>
            </a:fld>
            <a:endParaRPr lang="en-US"/>
          </a:p>
        </p:txBody>
      </p:sp>
    </p:spTree>
    <p:extLst>
      <p:ext uri="{BB962C8B-B14F-4D97-AF65-F5344CB8AC3E}">
        <p14:creationId xmlns:p14="http://schemas.microsoft.com/office/powerpoint/2010/main" val="2888610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EC8613-D6FF-4C0D-8EE4-3263DDCF6759}" type="datetimeFigureOut">
              <a:rPr lang="en-US" smtClean="0"/>
              <a:t>4/22/2016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4E1409-BE21-46BB-B098-B47B1380CC33}" type="slidenum">
              <a:rPr lang="en-US" smtClean="0"/>
              <a:t>‹#›</a:t>
            </a:fld>
            <a:endParaRPr lang="en-US"/>
          </a:p>
        </p:txBody>
      </p:sp>
    </p:spTree>
    <p:extLst>
      <p:ext uri="{BB962C8B-B14F-4D97-AF65-F5344CB8AC3E}">
        <p14:creationId xmlns:p14="http://schemas.microsoft.com/office/powerpoint/2010/main" val="1498258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EC8613-D6FF-4C0D-8EE4-3263DDCF6759}" type="datetimeFigureOut">
              <a:rPr lang="en-US" smtClean="0"/>
              <a:t>4/22/2016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4E1409-BE21-46BB-B098-B47B1380CC33}" type="slidenum">
              <a:rPr lang="en-US" smtClean="0"/>
              <a:t>‹#›</a:t>
            </a:fld>
            <a:endParaRPr lang="en-US"/>
          </a:p>
        </p:txBody>
      </p:sp>
    </p:spTree>
    <p:extLst>
      <p:ext uri="{BB962C8B-B14F-4D97-AF65-F5344CB8AC3E}">
        <p14:creationId xmlns:p14="http://schemas.microsoft.com/office/powerpoint/2010/main" val="3731214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EC8613-D6FF-4C0D-8EE4-3263DDCF6759}" type="datetimeFigureOut">
              <a:rPr lang="en-US" smtClean="0"/>
              <a:t>4/22/2016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4E1409-BE21-46BB-B098-B47B1380CC33}" type="slidenum">
              <a:rPr lang="en-US" smtClean="0"/>
              <a:t>‹#›</a:t>
            </a:fld>
            <a:endParaRPr lang="en-US"/>
          </a:p>
        </p:txBody>
      </p:sp>
    </p:spTree>
    <p:extLst>
      <p:ext uri="{BB962C8B-B14F-4D97-AF65-F5344CB8AC3E}">
        <p14:creationId xmlns:p14="http://schemas.microsoft.com/office/powerpoint/2010/main" val="1073507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EC8613-D6FF-4C0D-8EE4-3263DDCF6759}" type="datetimeFigureOut">
              <a:rPr lang="en-US" smtClean="0"/>
              <a:t>4/22/2016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E1409-BE21-46BB-B098-B47B1380CC33}" type="slidenum">
              <a:rPr lang="en-US" smtClean="0"/>
              <a:t>‹#›</a:t>
            </a:fld>
            <a:endParaRPr lang="en-US"/>
          </a:p>
        </p:txBody>
      </p:sp>
    </p:spTree>
    <p:extLst>
      <p:ext uri="{BB962C8B-B14F-4D97-AF65-F5344CB8AC3E}">
        <p14:creationId xmlns:p14="http://schemas.microsoft.com/office/powerpoint/2010/main" val="2431352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EC8613-D6FF-4C0D-8EE4-3263DDCF6759}" type="datetimeFigureOut">
              <a:rPr lang="en-US" smtClean="0"/>
              <a:t>4/22/2016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E1409-BE21-46BB-B098-B47B1380CC33}" type="slidenum">
              <a:rPr lang="en-US" smtClean="0"/>
              <a:t>‹#›</a:t>
            </a:fld>
            <a:endParaRPr lang="en-US"/>
          </a:p>
        </p:txBody>
      </p:sp>
    </p:spTree>
    <p:extLst>
      <p:ext uri="{BB962C8B-B14F-4D97-AF65-F5344CB8AC3E}">
        <p14:creationId xmlns:p14="http://schemas.microsoft.com/office/powerpoint/2010/main" val="3423096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EC8613-D6FF-4C0D-8EE4-3263DDCF6759}" type="datetimeFigureOut">
              <a:rPr lang="en-US" smtClean="0"/>
              <a:t>4/22/2016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4E1409-BE21-46BB-B098-B47B1380CC33}" type="slidenum">
              <a:rPr lang="en-US" smtClean="0"/>
              <a:t>‹#›</a:t>
            </a:fld>
            <a:endParaRPr lang="en-US"/>
          </a:p>
        </p:txBody>
      </p:sp>
    </p:spTree>
    <p:extLst>
      <p:ext uri="{BB962C8B-B14F-4D97-AF65-F5344CB8AC3E}">
        <p14:creationId xmlns:p14="http://schemas.microsoft.com/office/powerpoint/2010/main" val="3396417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8333" b="16667"/>
          <a:stretch/>
        </p:blipFill>
        <p:spPr>
          <a:xfrm>
            <a:off x="0" y="0"/>
            <a:ext cx="9144000" cy="6858000"/>
          </a:xfrm>
          <a:prstGeom prst="rect">
            <a:avLst/>
          </a:prstGeom>
        </p:spPr>
      </p:pic>
      <p:sp>
        <p:nvSpPr>
          <p:cNvPr id="5" name="TextBox 4"/>
          <p:cNvSpPr txBox="1"/>
          <p:nvPr/>
        </p:nvSpPr>
        <p:spPr>
          <a:xfrm>
            <a:off x="4800600" y="399157"/>
            <a:ext cx="4114800" cy="2964914"/>
          </a:xfrm>
          <a:prstGeom prst="rect">
            <a:avLst/>
          </a:prstGeom>
          <a:noFill/>
        </p:spPr>
        <p:txBody>
          <a:bodyPr wrap="square" rtlCol="0">
            <a:spAutoFit/>
          </a:bodyPr>
          <a:lstStyle/>
          <a:p>
            <a:r>
              <a:rPr lang="en-US" sz="3200" baseline="30000" dirty="0">
                <a:solidFill>
                  <a:schemeClr val="bg1"/>
                </a:solidFill>
              </a:rPr>
              <a:t>“And this was the season when Christ’s promise to His disciples was fulfilled in the descent of the cloven tongues of fire, the emblem of power poured out upon them to enable them to teach to all tongues and nations the new law of Christ…” </a:t>
            </a:r>
          </a:p>
          <a:p>
            <a:endParaRPr lang="en-US" sz="2400" baseline="30000" dirty="0">
              <a:solidFill>
                <a:schemeClr val="bg1"/>
              </a:solidFill>
            </a:endParaRPr>
          </a:p>
        </p:txBody>
      </p:sp>
      <p:sp>
        <p:nvSpPr>
          <p:cNvPr id="6" name="Rectangle 5"/>
          <p:cNvSpPr/>
          <p:nvPr/>
        </p:nvSpPr>
        <p:spPr>
          <a:xfrm>
            <a:off x="228600" y="5943600"/>
            <a:ext cx="4572000" cy="707886"/>
          </a:xfrm>
          <a:prstGeom prst="rect">
            <a:avLst/>
          </a:prstGeom>
        </p:spPr>
        <p:txBody>
          <a:bodyPr>
            <a:spAutoFit/>
          </a:bodyPr>
          <a:lstStyle/>
          <a:p>
            <a:r>
              <a:rPr lang="en-US" sz="2000" i="1" baseline="30000" dirty="0">
                <a:solidFill>
                  <a:schemeClr val="bg1"/>
                </a:solidFill>
              </a:rPr>
              <a:t>This History of the Christian Church </a:t>
            </a:r>
          </a:p>
          <a:p>
            <a:r>
              <a:rPr lang="en-US" sz="2000" i="1" baseline="30000" dirty="0">
                <a:solidFill>
                  <a:schemeClr val="bg1"/>
                </a:solidFill>
              </a:rPr>
              <a:t>During the First Ten Centuries</a:t>
            </a:r>
            <a:endParaRPr lang="en-US" sz="2000" baseline="30000" dirty="0">
              <a:solidFill>
                <a:schemeClr val="bg1"/>
              </a:solidFill>
            </a:endParaRPr>
          </a:p>
          <a:p>
            <a:r>
              <a:rPr lang="en-US" sz="2000" baseline="30000" dirty="0" smtClean="0">
                <a:solidFill>
                  <a:schemeClr val="bg1"/>
                </a:solidFill>
              </a:rPr>
              <a:t>Philip </a:t>
            </a:r>
            <a:r>
              <a:rPr lang="en-US" sz="2000" baseline="30000" dirty="0">
                <a:solidFill>
                  <a:schemeClr val="bg1"/>
                </a:solidFill>
              </a:rPr>
              <a:t>Smith, </a:t>
            </a:r>
            <a:r>
              <a:rPr lang="en-US" sz="2000" baseline="30000" dirty="0" err="1">
                <a:solidFill>
                  <a:schemeClr val="bg1"/>
                </a:solidFill>
              </a:rPr>
              <a:t>pgs</a:t>
            </a:r>
            <a:r>
              <a:rPr lang="en-US" sz="2000" baseline="30000" dirty="0">
                <a:solidFill>
                  <a:schemeClr val="bg1"/>
                </a:solidFill>
              </a:rPr>
              <a:t> 212; 30</a:t>
            </a:r>
            <a:endParaRPr lang="en-US" sz="2000" baseline="30000" dirty="0">
              <a:solidFill>
                <a:schemeClr val="bg1"/>
              </a:solidFill>
            </a:endParaRPr>
          </a:p>
        </p:txBody>
      </p:sp>
    </p:spTree>
    <p:extLst>
      <p:ext uri="{BB962C8B-B14F-4D97-AF65-F5344CB8AC3E}">
        <p14:creationId xmlns:p14="http://schemas.microsoft.com/office/powerpoint/2010/main" val="35823255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Scripture Lesson</a:t>
            </a:r>
            <a:endParaRPr lang="en-US" dirty="0">
              <a:solidFill>
                <a:srgbClr val="7030A0"/>
              </a:solidFill>
            </a:endParaRPr>
          </a:p>
        </p:txBody>
      </p:sp>
      <p:sp>
        <p:nvSpPr>
          <p:cNvPr id="3" name="Content Placeholder 2"/>
          <p:cNvSpPr>
            <a:spLocks noGrp="1"/>
          </p:cNvSpPr>
          <p:nvPr>
            <p:ph idx="1"/>
          </p:nvPr>
        </p:nvSpPr>
        <p:spPr>
          <a:xfrm>
            <a:off x="457200" y="1600200"/>
            <a:ext cx="4800600" cy="4525963"/>
          </a:xfrm>
        </p:spPr>
        <p:txBody>
          <a:bodyPr/>
          <a:lstStyle/>
          <a:p>
            <a:pPr marL="0" indent="0">
              <a:buNone/>
            </a:pPr>
            <a:r>
              <a:rPr lang="en-US" dirty="0" smtClean="0"/>
              <a:t>Insert your passage here.</a:t>
            </a:r>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36786" t="8333" r="14881" b="16667"/>
          <a:stretch/>
        </p:blipFill>
        <p:spPr>
          <a:xfrm>
            <a:off x="5874327" y="1960418"/>
            <a:ext cx="2812473" cy="4364182"/>
          </a:xfrm>
          <a:prstGeom prst="rect">
            <a:avLst/>
          </a:prstGeom>
        </p:spPr>
      </p:pic>
    </p:spTree>
    <p:extLst>
      <p:ext uri="{BB962C8B-B14F-4D97-AF65-F5344CB8AC3E}">
        <p14:creationId xmlns:p14="http://schemas.microsoft.com/office/powerpoint/2010/main" val="23992856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4419600" cy="5791200"/>
          </a:xfrm>
        </p:spPr>
        <p:txBody>
          <a:bodyPr/>
          <a:lstStyle/>
          <a:p>
            <a:pPr marL="0" indent="0">
              <a:buNone/>
            </a:pPr>
            <a:r>
              <a:rPr lang="en-US" dirty="0" smtClean="0"/>
              <a:t>Insert song lyrics here.</a:t>
            </a: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1979" t="8333" r="16041" b="16667"/>
          <a:stretch/>
        </p:blipFill>
        <p:spPr>
          <a:xfrm>
            <a:off x="5305425" y="0"/>
            <a:ext cx="3838575" cy="6858000"/>
          </a:xfrm>
          <a:prstGeom prst="rect">
            <a:avLst/>
          </a:prstGeom>
        </p:spPr>
      </p:pic>
    </p:spTree>
    <p:extLst>
      <p:ext uri="{BB962C8B-B14F-4D97-AF65-F5344CB8AC3E}">
        <p14:creationId xmlns:p14="http://schemas.microsoft.com/office/powerpoint/2010/main" val="33611704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Announcements</a:t>
            </a:r>
            <a:endParaRPr lang="en-US" dirty="0">
              <a:solidFill>
                <a:srgbClr val="7030A0"/>
              </a:solidFill>
            </a:endParaRPr>
          </a:p>
        </p:txBody>
      </p:sp>
      <p:sp>
        <p:nvSpPr>
          <p:cNvPr id="3" name="Content Placeholder 2"/>
          <p:cNvSpPr>
            <a:spLocks noGrp="1"/>
          </p:cNvSpPr>
          <p:nvPr>
            <p:ph idx="1"/>
          </p:nvPr>
        </p:nvSpPr>
        <p:spPr/>
        <p:txBody>
          <a:bodyPr/>
          <a:lstStyle/>
          <a:p>
            <a:pPr marL="0" indent="0">
              <a:buNone/>
            </a:pPr>
            <a:r>
              <a:rPr lang="en-US" dirty="0" smtClean="0"/>
              <a:t>Insert announcements here.</a:t>
            </a:r>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8333" b="16667"/>
          <a:stretch/>
        </p:blipFill>
        <p:spPr>
          <a:xfrm>
            <a:off x="4800600" y="3429000"/>
            <a:ext cx="3962400" cy="2971800"/>
          </a:xfrm>
          <a:prstGeom prst="rect">
            <a:avLst/>
          </a:prstGeom>
        </p:spPr>
      </p:pic>
    </p:spTree>
    <p:extLst>
      <p:ext uri="{BB962C8B-B14F-4D97-AF65-F5344CB8AC3E}">
        <p14:creationId xmlns:p14="http://schemas.microsoft.com/office/powerpoint/2010/main" val="20149794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TotalTime>
  <Words>83</Words>
  <Application>Microsoft Office PowerPoint</Application>
  <PresentationFormat>On-screen Show (4:3)</PresentationFormat>
  <Paragraphs>9</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Scripture Lesson</vt:lpstr>
      <vt:lpstr>PowerPoint Presentation</vt:lpstr>
      <vt:lpstr>Announcements</vt:lpstr>
    </vt:vector>
  </TitlesOfParts>
  <Company>PTS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Logan</dc:creator>
  <cp:lastModifiedBy>Melissa Logan</cp:lastModifiedBy>
  <cp:revision>10</cp:revision>
  <dcterms:created xsi:type="dcterms:W3CDTF">2015-11-30T20:34:14Z</dcterms:created>
  <dcterms:modified xsi:type="dcterms:W3CDTF">2016-04-22T19:40:32Z</dcterms:modified>
</cp:coreProperties>
</file>