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820" y="-1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3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4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1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2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8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1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5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1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0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5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9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8613-D6FF-4C0D-8EE4-3263DDCF675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E1409-BE21-46BB-B098-B47B1380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1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Frutiger LT Std 55 Roman" pitchFamily="34" charset="0"/>
              </a:rPr>
              <a:t>O </a:t>
            </a:r>
            <a:r>
              <a:rPr lang="en-US" sz="3200" dirty="0">
                <a:latin typeface="Frutiger LT Std 55 Roman" pitchFamily="34" charset="0"/>
              </a:rPr>
              <a:t>come, O come, E</a:t>
            </a:r>
            <a:r>
              <a:rPr lang="en-US" sz="3200" dirty="0" smtClean="0">
                <a:latin typeface="Frutiger LT Std 55 Roman" pitchFamily="34" charset="0"/>
              </a:rPr>
              <a:t>mmanuel</a:t>
            </a:r>
            <a:r>
              <a:rPr lang="en-US" sz="3200" dirty="0">
                <a:latin typeface="Frutiger LT Std 55 Roman" pitchFamily="34" charset="0"/>
              </a:rPr>
              <a:t>,</a:t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and ransom captive </a:t>
            </a:r>
            <a:r>
              <a:rPr lang="en-US" sz="3200" dirty="0" smtClean="0">
                <a:latin typeface="Frutiger LT Std 55 Roman" pitchFamily="34" charset="0"/>
              </a:rPr>
              <a:t>Israel,</a:t>
            </a:r>
            <a:r>
              <a:rPr lang="en-US" sz="3200" dirty="0">
                <a:latin typeface="Frutiger LT Std 55 Roman" pitchFamily="34" charset="0"/>
              </a:rPr>
              <a:t/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that mourns in lonely exile here</a:t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until the Son of God appear.</a:t>
            </a:r>
            <a:br>
              <a:rPr lang="en-US" sz="3200" dirty="0">
                <a:latin typeface="Frutiger LT Std 55 Roman" pitchFamily="34" charset="0"/>
              </a:rPr>
            </a:b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</a:t>
            </a:r>
            <a:r>
              <a:rPr lang="en-US" sz="3200" dirty="0">
                <a:latin typeface="Frutiger LT Std 55 Roman" pitchFamily="34" charset="0"/>
              </a:rPr>
              <a:t>! Rejoice! </a:t>
            </a:r>
            <a:r>
              <a:rPr lang="en-US" sz="3200" dirty="0" smtClean="0">
                <a:latin typeface="Frutiger LT Std 55 Roman" pitchFamily="34" charset="0"/>
              </a:rPr>
              <a:t>Emmanuel</a:t>
            </a:r>
            <a:r>
              <a:rPr lang="en-US" sz="3200" dirty="0">
                <a:latin typeface="Frutiger LT Std 55 Roman" pitchFamily="34" charset="0"/>
              </a:rPr>
              <a:t/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shall come to </a:t>
            </a:r>
            <a:r>
              <a:rPr lang="en-US" sz="3200" dirty="0" smtClean="0">
                <a:latin typeface="Frutiger LT Std 55 Roman" pitchFamily="34" charset="0"/>
              </a:rPr>
              <a:t>thee, </a:t>
            </a:r>
            <a:r>
              <a:rPr lang="en-US" sz="3200" dirty="0">
                <a:latin typeface="Frutiger LT Std 55 Roman" pitchFamily="34" charset="0"/>
              </a:rPr>
              <a:t>O Israel.</a:t>
            </a:r>
          </a:p>
        </p:txBody>
      </p:sp>
    </p:spTree>
    <p:extLst>
      <p:ext uri="{BB962C8B-B14F-4D97-AF65-F5344CB8AC3E}">
        <p14:creationId xmlns:p14="http://schemas.microsoft.com/office/powerpoint/2010/main" val="35823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rutiger LT Std 55 Roman" pitchFamily="34" charset="0"/>
              </a:rPr>
              <a:t>O come, </a:t>
            </a:r>
            <a:r>
              <a:rPr lang="en-US" sz="3200" dirty="0" smtClean="0">
                <a:latin typeface="Frutiger LT Std 55 Roman" pitchFamily="34" charset="0"/>
              </a:rPr>
              <a:t>thou </a:t>
            </a:r>
            <a:r>
              <a:rPr lang="en-US" sz="3200" dirty="0">
                <a:latin typeface="Frutiger LT Std 55 Roman" pitchFamily="34" charset="0"/>
              </a:rPr>
              <a:t>Wisdom from on high,</a:t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who </a:t>
            </a:r>
            <a:r>
              <a:rPr lang="en-US" sz="3200" dirty="0" err="1" smtClean="0">
                <a:latin typeface="Frutiger LT Std 55 Roman" pitchFamily="34" charset="0"/>
              </a:rPr>
              <a:t>orderest</a:t>
            </a:r>
            <a:r>
              <a:rPr lang="en-US" sz="3200" dirty="0" smtClean="0">
                <a:latin typeface="Frutiger LT Std 55 Roman" pitchFamily="34" charset="0"/>
              </a:rPr>
              <a:t> </a:t>
            </a:r>
            <a:r>
              <a:rPr lang="en-US" sz="3200" dirty="0">
                <a:latin typeface="Frutiger LT Std 55 Roman" pitchFamily="34" charset="0"/>
              </a:rPr>
              <a:t>all things </a:t>
            </a:r>
            <a:r>
              <a:rPr lang="en-US" sz="3200" dirty="0" smtClean="0">
                <a:latin typeface="Frutiger LT Std 55 Roman" pitchFamily="34" charset="0"/>
              </a:rPr>
              <a:t>mightily:</a:t>
            </a:r>
            <a:r>
              <a:rPr lang="en-US" sz="3200" dirty="0">
                <a:latin typeface="Frutiger LT Std 55 Roman" pitchFamily="34" charset="0"/>
              </a:rPr>
              <a:t/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to us the path of knowledge </a:t>
            </a:r>
            <a:r>
              <a:rPr lang="en-US" sz="3200" dirty="0" smtClean="0">
                <a:latin typeface="Frutiger LT Std 55 Roman" pitchFamily="34" charset="0"/>
              </a:rPr>
              <a:t>show;</a:t>
            </a:r>
            <a:r>
              <a:rPr lang="en-US" sz="3200" dirty="0">
                <a:latin typeface="Frutiger LT Std 55 Roman" pitchFamily="34" charset="0"/>
              </a:rPr>
              <a:t/>
            </a:r>
            <a:br>
              <a:rPr lang="en-US" sz="3200" dirty="0">
                <a:latin typeface="Frutiger LT Std 55 Roman" pitchFamily="34" charset="0"/>
              </a:rPr>
            </a:br>
            <a:r>
              <a:rPr lang="en-US" sz="3200" dirty="0">
                <a:latin typeface="Frutiger LT Std 55 Roman" pitchFamily="34" charset="0"/>
              </a:rPr>
              <a:t>and teach us in </a:t>
            </a:r>
            <a:r>
              <a:rPr lang="en-US" sz="3200" dirty="0" smtClean="0">
                <a:latin typeface="Frutiger LT Std 55 Roman" pitchFamily="34" charset="0"/>
              </a:rPr>
              <a:t>her </a:t>
            </a:r>
            <a:r>
              <a:rPr lang="en-US" sz="3200" dirty="0">
                <a:latin typeface="Frutiger LT Std 55 Roman" pitchFamily="34" charset="0"/>
              </a:rPr>
              <a:t>ways to </a:t>
            </a:r>
            <a:r>
              <a:rPr lang="en-US" sz="3200" dirty="0" smtClean="0">
                <a:latin typeface="Frutiger LT Std 55 Roman" pitchFamily="34" charset="0"/>
              </a:rPr>
              <a:t>go.</a:t>
            </a:r>
          </a:p>
          <a:p>
            <a:endParaRPr lang="en-US" sz="3200" dirty="0">
              <a:solidFill>
                <a:srgbClr val="0A3F64"/>
              </a:solidFill>
              <a:latin typeface="Verdana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Rejoice! Rejoice! Emmanuel</a:t>
            </a:r>
            <a:br>
              <a:rPr lang="en-US" sz="3200" dirty="0" smtClean="0">
                <a:latin typeface="Frutiger LT Std 55 Roman" pitchFamily="34" charset="0"/>
              </a:rPr>
            </a:br>
            <a:r>
              <a:rPr lang="en-US" sz="3200" dirty="0" smtClean="0">
                <a:latin typeface="Frutiger LT Std 55 Roman" pitchFamily="34" charset="0"/>
              </a:rPr>
              <a:t>shall come to </a:t>
            </a:r>
            <a:r>
              <a:rPr lang="en-US" sz="3200" dirty="0">
                <a:latin typeface="Frutiger LT Std 55 Roman" pitchFamily="34" charset="0"/>
              </a:rPr>
              <a:t>thee, </a:t>
            </a:r>
            <a:r>
              <a:rPr lang="en-US" sz="3200" dirty="0" smtClean="0">
                <a:latin typeface="Frutiger LT Std 55 Roman" pitchFamily="34" charset="0"/>
              </a:rPr>
              <a:t>O Israel.</a:t>
            </a:r>
            <a:endParaRPr lang="en-US" sz="3200" dirty="0">
              <a:latin typeface="Frutiger LT Std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rutiger LT Std 55 Roman" pitchFamily="34" charset="0"/>
              </a:rPr>
              <a:t>O come, O come, </a:t>
            </a:r>
            <a:r>
              <a:rPr lang="en-US" sz="3200" dirty="0" smtClean="0">
                <a:latin typeface="Frutiger LT Std 55 Roman" pitchFamily="34" charset="0"/>
              </a:rPr>
              <a:t>thou Lord of </a:t>
            </a:r>
          </a:p>
          <a:p>
            <a:r>
              <a:rPr lang="en-US" sz="3200" dirty="0">
                <a:latin typeface="Frutiger LT Std 55 Roman" pitchFamily="34" charset="0"/>
              </a:rPr>
              <a:t> </a:t>
            </a:r>
            <a:r>
              <a:rPr lang="en-US" sz="3200" dirty="0" smtClean="0">
                <a:latin typeface="Frutiger LT Std 55 Roman" pitchFamily="34" charset="0"/>
              </a:rPr>
              <a:t>  </a:t>
            </a:r>
            <a:r>
              <a:rPr lang="en-US" sz="3200" dirty="0" smtClean="0">
                <a:latin typeface="Frutiger LT Std 55 Roman" pitchFamily="34" charset="0"/>
              </a:rPr>
              <a:t>might</a:t>
            </a:r>
            <a:r>
              <a:rPr lang="en-US" sz="3200" dirty="0">
                <a:latin typeface="Frutiger LT Std 55 Roman" pitchFamily="34" charset="0"/>
              </a:rPr>
              <a:t>,</a:t>
            </a:r>
          </a:p>
          <a:p>
            <a:r>
              <a:rPr lang="en-US" sz="3200" dirty="0">
                <a:latin typeface="Frutiger LT Std 55 Roman" pitchFamily="34" charset="0"/>
              </a:rPr>
              <a:t>who to </a:t>
            </a:r>
            <a:r>
              <a:rPr lang="en-US" sz="3200" dirty="0" smtClean="0">
                <a:latin typeface="Frutiger LT Std 55 Roman" pitchFamily="34" charset="0"/>
              </a:rPr>
              <a:t>thy </a:t>
            </a:r>
            <a:r>
              <a:rPr lang="en-US" sz="3200" dirty="0">
                <a:latin typeface="Frutiger LT Std 55 Roman" pitchFamily="34" charset="0"/>
              </a:rPr>
              <a:t>tribes on Sinai's height</a:t>
            </a:r>
          </a:p>
          <a:p>
            <a:r>
              <a:rPr lang="en-US" sz="3200" dirty="0">
                <a:latin typeface="Frutiger LT Std 55 Roman" pitchFamily="34" charset="0"/>
              </a:rPr>
              <a:t>in ancient times </a:t>
            </a:r>
            <a:r>
              <a:rPr lang="en-US" sz="3200" dirty="0" smtClean="0">
                <a:latin typeface="Frutiger LT Std 55 Roman" pitchFamily="34" charset="0"/>
              </a:rPr>
              <a:t>didst </a:t>
            </a:r>
            <a:r>
              <a:rPr lang="en-US" sz="3200" dirty="0">
                <a:latin typeface="Frutiger LT Std 55 Roman" pitchFamily="34" charset="0"/>
              </a:rPr>
              <a:t>give the law</a:t>
            </a:r>
          </a:p>
          <a:p>
            <a:r>
              <a:rPr lang="en-US" sz="3200" dirty="0">
                <a:latin typeface="Frutiger LT Std 55 Roman" pitchFamily="34" charset="0"/>
              </a:rPr>
              <a:t>in cloud and majesty and awe</a:t>
            </a:r>
            <a:r>
              <a:rPr lang="en-US" sz="3200" dirty="0" smtClean="0">
                <a:latin typeface="Frutiger LT Std 55 Roman" pitchFamily="34" charset="0"/>
              </a:rPr>
              <a:t>.</a:t>
            </a:r>
          </a:p>
          <a:p>
            <a:endParaRPr lang="en-US" sz="2800" dirty="0" smtClean="0">
              <a:solidFill>
                <a:srgbClr val="0A3F64"/>
              </a:solidFill>
              <a:latin typeface="Verdana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Rejoice! Rejoice! Emmanuel</a:t>
            </a:r>
            <a:br>
              <a:rPr lang="en-US" sz="3200" dirty="0" smtClean="0">
                <a:latin typeface="Frutiger LT Std 55 Roman" pitchFamily="34" charset="0"/>
              </a:rPr>
            </a:br>
            <a:r>
              <a:rPr lang="en-US" sz="3200" dirty="0" smtClean="0">
                <a:latin typeface="Frutiger LT Std 55 Roman" pitchFamily="34" charset="0"/>
              </a:rPr>
              <a:t>shall come to </a:t>
            </a:r>
            <a:r>
              <a:rPr lang="en-US" sz="3200" dirty="0">
                <a:latin typeface="Frutiger LT Std 55 Roman" pitchFamily="34" charset="0"/>
              </a:rPr>
              <a:t>thee, </a:t>
            </a:r>
            <a:r>
              <a:rPr lang="en-US" sz="3200" dirty="0" smtClean="0">
                <a:latin typeface="Frutiger LT Std 55 Roman" pitchFamily="34" charset="0"/>
              </a:rPr>
              <a:t>O Israel.</a:t>
            </a:r>
            <a:endParaRPr lang="en-US" sz="3200" dirty="0">
              <a:latin typeface="Frutiger LT Std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2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rutiger LT Std 55 Roman" pitchFamily="34" charset="0"/>
              </a:rPr>
              <a:t>O come, </a:t>
            </a:r>
            <a:r>
              <a:rPr lang="en-US" sz="3200" dirty="0" smtClean="0">
                <a:latin typeface="Frutiger LT Std 55 Roman" pitchFamily="34" charset="0"/>
              </a:rPr>
              <a:t>thou Root of Jesse,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free thine own from Satan’s tyranny;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>
                <a:latin typeface="Frutiger LT Std 55 Roman" pitchFamily="34" charset="0"/>
              </a:rPr>
              <a:t>From depths of hell </a:t>
            </a:r>
            <a:r>
              <a:rPr lang="en-US" sz="3200" dirty="0" smtClean="0">
                <a:latin typeface="Frutiger LT Std 55 Roman" pitchFamily="34" charset="0"/>
              </a:rPr>
              <a:t>they </a:t>
            </a:r>
            <a:r>
              <a:rPr lang="en-US" sz="3200" dirty="0">
                <a:latin typeface="Frutiger LT Std 55 Roman" pitchFamily="34" charset="0"/>
              </a:rPr>
              <a:t>people </a:t>
            </a:r>
            <a:endParaRPr lang="en-US" sz="3200" dirty="0" smtClean="0">
              <a:latin typeface="Frutiger LT Std 55 Roman" pitchFamily="34" charset="0"/>
            </a:endParaRPr>
          </a:p>
          <a:p>
            <a:r>
              <a:rPr lang="en-US" sz="3200" dirty="0">
                <a:latin typeface="Frutiger LT Std 55 Roman" pitchFamily="34" charset="0"/>
              </a:rPr>
              <a:t> </a:t>
            </a:r>
            <a:r>
              <a:rPr lang="en-US" sz="3200" dirty="0" smtClean="0">
                <a:latin typeface="Frutiger LT Std 55 Roman" pitchFamily="34" charset="0"/>
              </a:rPr>
              <a:t>  </a:t>
            </a:r>
            <a:r>
              <a:rPr lang="en-US" sz="3200" dirty="0" smtClean="0">
                <a:latin typeface="Frutiger LT Std 55 Roman" pitchFamily="34" charset="0"/>
              </a:rPr>
              <a:t>save</a:t>
            </a:r>
            <a:r>
              <a:rPr lang="en-US" sz="3200" dirty="0">
                <a:latin typeface="Frutiger LT Std 55 Roman" pitchFamily="34" charset="0"/>
              </a:rPr>
              <a:t>,</a:t>
            </a:r>
          </a:p>
          <a:p>
            <a:r>
              <a:rPr lang="en-US" sz="3200" dirty="0">
                <a:latin typeface="Frutiger LT Std 55 Roman" pitchFamily="34" charset="0"/>
              </a:rPr>
              <a:t>and give them victory o'er the grave</a:t>
            </a:r>
            <a:r>
              <a:rPr lang="en-US" sz="3200" dirty="0" smtClean="0">
                <a:latin typeface="Frutiger LT Std 55 Roman" pitchFamily="34" charset="0"/>
              </a:rPr>
              <a:t>.</a:t>
            </a:r>
          </a:p>
          <a:p>
            <a:endParaRPr lang="en-US" sz="2800" dirty="0" smtClean="0">
              <a:solidFill>
                <a:srgbClr val="0A3F64"/>
              </a:solidFill>
              <a:latin typeface="Verdana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Rejoice! Rejoice! Emmanuel</a:t>
            </a:r>
            <a:br>
              <a:rPr lang="en-US" sz="3200" dirty="0" smtClean="0">
                <a:latin typeface="Frutiger LT Std 55 Roman" pitchFamily="34" charset="0"/>
              </a:rPr>
            </a:br>
            <a:r>
              <a:rPr lang="en-US" sz="3200" dirty="0" smtClean="0">
                <a:latin typeface="Frutiger LT Std 55 Roman" pitchFamily="34" charset="0"/>
              </a:rPr>
              <a:t>shall come to </a:t>
            </a:r>
            <a:r>
              <a:rPr lang="en-US" sz="3200" dirty="0">
                <a:latin typeface="Frutiger LT Std 55 Roman" pitchFamily="34" charset="0"/>
              </a:rPr>
              <a:t>thee, </a:t>
            </a:r>
            <a:r>
              <a:rPr lang="en-US" sz="3200" dirty="0" smtClean="0">
                <a:latin typeface="Frutiger LT Std 55 Roman" pitchFamily="34" charset="0"/>
              </a:rPr>
              <a:t>O Israel.</a:t>
            </a:r>
            <a:endParaRPr lang="en-US" sz="3200" dirty="0">
              <a:latin typeface="Frutiger LT Std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90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rutiger LT Std 55 Roman" pitchFamily="34" charset="0"/>
              </a:rPr>
              <a:t>O come, </a:t>
            </a:r>
            <a:r>
              <a:rPr lang="en-US" sz="3200" dirty="0" smtClean="0">
                <a:latin typeface="Frutiger LT Std 55 Roman" pitchFamily="34" charset="0"/>
              </a:rPr>
              <a:t>thou</a:t>
            </a:r>
            <a:r>
              <a:rPr lang="en-US" sz="3200" dirty="0" smtClean="0">
                <a:latin typeface="Frutiger LT Std 55 Roman" pitchFamily="34" charset="0"/>
              </a:rPr>
              <a:t> </a:t>
            </a:r>
            <a:r>
              <a:rPr lang="en-US" sz="3200" dirty="0">
                <a:latin typeface="Frutiger LT Std 55 Roman" pitchFamily="34" charset="0"/>
              </a:rPr>
              <a:t>Key of David, </a:t>
            </a:r>
            <a:r>
              <a:rPr lang="en-US" sz="3200" dirty="0" smtClean="0">
                <a:latin typeface="Frutiger LT Std 55 Roman" pitchFamily="34" charset="0"/>
              </a:rPr>
              <a:t>come,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>
                <a:latin typeface="Frutiger LT Std 55 Roman" pitchFamily="34" charset="0"/>
              </a:rPr>
              <a:t>and open wide our heavenly </a:t>
            </a:r>
            <a:r>
              <a:rPr lang="en-US" sz="3200" dirty="0" smtClean="0">
                <a:latin typeface="Frutiger LT Std 55 Roman" pitchFamily="34" charset="0"/>
              </a:rPr>
              <a:t>home;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make </a:t>
            </a:r>
            <a:r>
              <a:rPr lang="en-US" sz="3200" dirty="0">
                <a:latin typeface="Frutiger LT Std 55 Roman" pitchFamily="34" charset="0"/>
              </a:rPr>
              <a:t>safe </a:t>
            </a:r>
            <a:r>
              <a:rPr lang="en-US" sz="3200" dirty="0" smtClean="0">
                <a:latin typeface="Frutiger LT Std 55 Roman" pitchFamily="34" charset="0"/>
              </a:rPr>
              <a:t>that leads on high,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>
                <a:latin typeface="Frutiger LT Std 55 Roman" pitchFamily="34" charset="0"/>
              </a:rPr>
              <a:t>and </a:t>
            </a:r>
            <a:r>
              <a:rPr lang="en-US" sz="3200" dirty="0" smtClean="0">
                <a:latin typeface="Frutiger LT Std 55 Roman" pitchFamily="34" charset="0"/>
              </a:rPr>
              <a:t>close the path to misery.</a:t>
            </a:r>
            <a:endParaRPr lang="en-US" sz="3200" dirty="0" smtClean="0">
              <a:latin typeface="Frutiger LT Std 55 Roman" pitchFamily="34" charset="0"/>
            </a:endParaRPr>
          </a:p>
          <a:p>
            <a:endParaRPr lang="en-US" sz="2800" dirty="0" smtClean="0">
              <a:solidFill>
                <a:srgbClr val="0A3F64"/>
              </a:solidFill>
              <a:latin typeface="Verdana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Rejoice! Rejoice! Emmanuel</a:t>
            </a:r>
            <a:br>
              <a:rPr lang="en-US" sz="3200" dirty="0" smtClean="0">
                <a:latin typeface="Frutiger LT Std 55 Roman" pitchFamily="34" charset="0"/>
              </a:rPr>
            </a:br>
            <a:r>
              <a:rPr lang="en-US" sz="3200" dirty="0" smtClean="0">
                <a:latin typeface="Frutiger LT Std 55 Roman" pitchFamily="34" charset="0"/>
              </a:rPr>
              <a:t>shall come to </a:t>
            </a:r>
            <a:r>
              <a:rPr lang="en-US" sz="3200" dirty="0" smtClean="0">
                <a:latin typeface="Frutiger LT Std 55 Roman" pitchFamily="34" charset="0"/>
              </a:rPr>
              <a:t>thee, </a:t>
            </a:r>
            <a:r>
              <a:rPr lang="en-US" sz="3200" dirty="0" smtClean="0">
                <a:latin typeface="Frutiger LT Std 55 Roman" pitchFamily="34" charset="0"/>
              </a:rPr>
              <a:t>O Israel.</a:t>
            </a:r>
            <a:endParaRPr lang="en-US" sz="3200" dirty="0">
              <a:latin typeface="Frutiger LT Std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rutiger LT Std 55 Roman" pitchFamily="34" charset="0"/>
              </a:rPr>
              <a:t>O come, </a:t>
            </a:r>
            <a:r>
              <a:rPr lang="en-US" sz="3200" dirty="0" smtClean="0">
                <a:latin typeface="Frutiger LT Std 55 Roman" pitchFamily="34" charset="0"/>
              </a:rPr>
              <a:t>thou Dayspring, come and </a:t>
            </a:r>
          </a:p>
          <a:p>
            <a:r>
              <a:rPr lang="en-US" sz="3200" dirty="0">
                <a:latin typeface="Frutiger LT Std 55 Roman" pitchFamily="34" charset="0"/>
              </a:rPr>
              <a:t> </a:t>
            </a:r>
            <a:r>
              <a:rPr lang="en-US" sz="3200" dirty="0" smtClean="0">
                <a:latin typeface="Frutiger LT Std 55 Roman" pitchFamily="34" charset="0"/>
              </a:rPr>
              <a:t>  </a:t>
            </a:r>
            <a:r>
              <a:rPr lang="en-US" sz="3200" dirty="0" smtClean="0">
                <a:latin typeface="Frutiger LT Std 55 Roman" pitchFamily="34" charset="0"/>
              </a:rPr>
              <a:t>cheer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Our spirits by thine advent here;</a:t>
            </a:r>
          </a:p>
          <a:p>
            <a:r>
              <a:rPr lang="en-US" sz="3200" dirty="0" smtClean="0">
                <a:latin typeface="Frutiger LT Std 55 Roman" pitchFamily="34" charset="0"/>
              </a:rPr>
              <a:t>Disperse the gloomy clouds of night, and death’s dark shadows put to </a:t>
            </a:r>
          </a:p>
          <a:p>
            <a:r>
              <a:rPr lang="en-US" sz="3200" dirty="0">
                <a:latin typeface="Frutiger LT Std 55 Roman" pitchFamily="34" charset="0"/>
              </a:rPr>
              <a:t> </a:t>
            </a:r>
            <a:r>
              <a:rPr lang="en-US" sz="3200" dirty="0" smtClean="0">
                <a:latin typeface="Frutiger LT Std 55 Roman" pitchFamily="34" charset="0"/>
              </a:rPr>
              <a:t>  </a:t>
            </a:r>
            <a:r>
              <a:rPr lang="en-US" sz="3200" dirty="0" smtClean="0">
                <a:latin typeface="Frutiger LT Std 55 Roman" pitchFamily="34" charset="0"/>
              </a:rPr>
              <a:t>flight.</a:t>
            </a:r>
            <a:endParaRPr lang="en-US" sz="3200" dirty="0" smtClean="0">
              <a:latin typeface="Frutiger LT Std 55 Roman" pitchFamily="34" charset="0"/>
            </a:endParaRPr>
          </a:p>
          <a:p>
            <a:endParaRPr lang="en-US" sz="2000" dirty="0" smtClean="0">
              <a:solidFill>
                <a:srgbClr val="0A3F64"/>
              </a:solidFill>
              <a:latin typeface="Verdana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Rejoice! Rejoice! Emmanuel</a:t>
            </a:r>
            <a:br>
              <a:rPr lang="en-US" sz="3200" dirty="0" smtClean="0">
                <a:latin typeface="Frutiger LT Std 55 Roman" pitchFamily="34" charset="0"/>
              </a:rPr>
            </a:br>
            <a:r>
              <a:rPr lang="en-US" sz="3200" dirty="0" smtClean="0">
                <a:latin typeface="Frutiger LT Std 55 Roman" pitchFamily="34" charset="0"/>
              </a:rPr>
              <a:t>shall come to </a:t>
            </a:r>
            <a:r>
              <a:rPr lang="en-US" sz="3200" dirty="0">
                <a:latin typeface="Frutiger LT Std 55 Roman" pitchFamily="34" charset="0"/>
              </a:rPr>
              <a:t>thee, </a:t>
            </a:r>
            <a:r>
              <a:rPr lang="en-US" sz="3200" dirty="0" smtClean="0">
                <a:latin typeface="Frutiger LT Std 55 Roman" pitchFamily="34" charset="0"/>
              </a:rPr>
              <a:t>O Israel.</a:t>
            </a:r>
            <a:endParaRPr lang="en-US" sz="3200" dirty="0">
              <a:latin typeface="Frutiger LT Std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22186" y="913597"/>
            <a:ext cx="2590799" cy="1220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1458209" y="532586"/>
            <a:ext cx="648044" cy="750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1942756" y="533400"/>
            <a:ext cx="648044" cy="7502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2476156" y="675711"/>
            <a:ext cx="648044" cy="477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3124200" y="578363"/>
            <a:ext cx="648044" cy="750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1866556" y="1219200"/>
            <a:ext cx="648044" cy="750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2320401" y="1229171"/>
            <a:ext cx="648044" cy="5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4" t="5743" r="15288" b="55631"/>
          <a:stretch/>
        </p:blipFill>
        <p:spPr>
          <a:xfrm>
            <a:off x="3006201" y="1229171"/>
            <a:ext cx="648044" cy="5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8987" r="90478" b="52387"/>
          <a:stretch/>
        </p:blipFill>
        <p:spPr>
          <a:xfrm>
            <a:off x="3615801" y="1259172"/>
            <a:ext cx="698924" cy="5795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5" t="5923" r="7040" b="55451"/>
          <a:stretch/>
        </p:blipFill>
        <p:spPr>
          <a:xfrm>
            <a:off x="4301601" y="1219200"/>
            <a:ext cx="657160" cy="5795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0000" r="50254" b="11374"/>
          <a:stretch/>
        </p:blipFill>
        <p:spPr>
          <a:xfrm>
            <a:off x="4911201" y="1259172"/>
            <a:ext cx="657160" cy="5795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5486400" y="1219200"/>
            <a:ext cx="648044" cy="7502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0" t="6869" r="23455" b="54505"/>
          <a:stretch/>
        </p:blipFill>
        <p:spPr>
          <a:xfrm>
            <a:off x="6019800" y="1259172"/>
            <a:ext cx="657160" cy="5795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4000156" y="478900"/>
            <a:ext cx="648044" cy="7502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r="75319" b="50000"/>
          <a:stretch/>
        </p:blipFill>
        <p:spPr>
          <a:xfrm>
            <a:off x="4762156" y="468930"/>
            <a:ext cx="648044" cy="7502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70" r="-1088" b="50000"/>
          <a:stretch/>
        </p:blipFill>
        <p:spPr>
          <a:xfrm>
            <a:off x="5219356" y="468930"/>
            <a:ext cx="648044" cy="7502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7" t="9342" r="15225" b="58812"/>
          <a:stretch/>
        </p:blipFill>
        <p:spPr>
          <a:xfrm>
            <a:off x="5752756" y="609600"/>
            <a:ext cx="648044" cy="47787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5" t="4402" r="61137" b="45598"/>
          <a:stretch/>
        </p:blipFill>
        <p:spPr>
          <a:xfrm>
            <a:off x="6362356" y="532585"/>
            <a:ext cx="648044" cy="75027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599856" y="24384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Frutiger LT Std 55 Roman" pitchFamily="34" charset="0"/>
              </a:rPr>
              <a:t>O come, </a:t>
            </a:r>
            <a:r>
              <a:rPr lang="en-US" sz="3200" dirty="0" smtClean="0">
                <a:latin typeface="Frutiger LT Std 55 Roman" pitchFamily="34" charset="0"/>
              </a:rPr>
              <a:t>Desire of nations, </a:t>
            </a:r>
            <a:r>
              <a:rPr lang="en-US" sz="3200" dirty="0">
                <a:latin typeface="Frutiger LT Std 55 Roman" pitchFamily="34" charset="0"/>
              </a:rPr>
              <a:t>bind</a:t>
            </a:r>
          </a:p>
          <a:p>
            <a:r>
              <a:rPr lang="en-US" sz="3200" dirty="0" smtClean="0">
                <a:latin typeface="Frutiger LT Std 55 Roman" pitchFamily="34" charset="0"/>
              </a:rPr>
              <a:t>all peoples in one heart and mind;</a:t>
            </a:r>
            <a:endParaRPr lang="en-US" sz="3200" dirty="0">
              <a:latin typeface="Frutiger LT Std 55 Roman" pitchFamily="34" charset="0"/>
            </a:endParaRPr>
          </a:p>
          <a:p>
            <a:r>
              <a:rPr lang="en-US" sz="3200" dirty="0">
                <a:latin typeface="Frutiger LT Std 55 Roman" pitchFamily="34" charset="0"/>
              </a:rPr>
              <a:t>b</a:t>
            </a:r>
            <a:r>
              <a:rPr lang="en-US" sz="3200" dirty="0" smtClean="0">
                <a:latin typeface="Frutiger LT Std 55 Roman" pitchFamily="34" charset="0"/>
              </a:rPr>
              <a:t>id envy, strife, and discord cease;</a:t>
            </a:r>
          </a:p>
          <a:p>
            <a:r>
              <a:rPr lang="en-US" sz="3200" dirty="0" smtClean="0">
                <a:latin typeface="Frutiger LT Std 55 Roman" pitchFamily="34" charset="0"/>
              </a:rPr>
              <a:t>fill the whole world with heaven’s </a:t>
            </a:r>
          </a:p>
          <a:p>
            <a:r>
              <a:rPr lang="en-US" sz="3200" dirty="0">
                <a:latin typeface="Frutiger LT Std 55 Roman" pitchFamily="34" charset="0"/>
              </a:rPr>
              <a:t> </a:t>
            </a:r>
            <a:r>
              <a:rPr lang="en-US" sz="3200" dirty="0" smtClean="0">
                <a:latin typeface="Frutiger LT Std 55 Roman" pitchFamily="34" charset="0"/>
              </a:rPr>
              <a:t>  peace.</a:t>
            </a:r>
            <a:endParaRPr lang="en-US" sz="3200" dirty="0" smtClean="0">
              <a:latin typeface="Frutiger LT Std 55 Roman" pitchFamily="34" charset="0"/>
            </a:endParaRPr>
          </a:p>
          <a:p>
            <a:endParaRPr lang="en-US" sz="2800" dirty="0" smtClean="0">
              <a:solidFill>
                <a:srgbClr val="0A3F64"/>
              </a:solidFill>
              <a:latin typeface="Verdana"/>
            </a:endParaRPr>
          </a:p>
          <a:p>
            <a:r>
              <a:rPr lang="en-US" sz="3200" dirty="0" smtClean="0">
                <a:latin typeface="Frutiger LT Std 55 Roman" pitchFamily="34" charset="0"/>
              </a:rPr>
              <a:t>Rejoice! Rejoice! Emmanuel</a:t>
            </a:r>
            <a:br>
              <a:rPr lang="en-US" sz="3200" dirty="0" smtClean="0">
                <a:latin typeface="Frutiger LT Std 55 Roman" pitchFamily="34" charset="0"/>
              </a:rPr>
            </a:br>
            <a:r>
              <a:rPr lang="en-US" sz="3200" dirty="0" smtClean="0">
                <a:latin typeface="Frutiger LT Std 55 Roman" pitchFamily="34" charset="0"/>
              </a:rPr>
              <a:t>shall come to </a:t>
            </a:r>
            <a:r>
              <a:rPr lang="en-US" sz="3200" dirty="0">
                <a:latin typeface="Frutiger LT Std 55 Roman" pitchFamily="34" charset="0"/>
              </a:rPr>
              <a:t>thee, </a:t>
            </a:r>
            <a:r>
              <a:rPr lang="en-US" sz="3200" dirty="0" smtClean="0">
                <a:latin typeface="Frutiger LT Std 55 Roman" pitchFamily="34" charset="0"/>
              </a:rPr>
              <a:t>O Israel.</a:t>
            </a:r>
            <a:endParaRPr lang="en-US" sz="3200" dirty="0">
              <a:latin typeface="Frutiger LT Std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53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205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Logan</dc:creator>
  <cp:lastModifiedBy>Melissa Logan</cp:lastModifiedBy>
  <cp:revision>19</cp:revision>
  <dcterms:created xsi:type="dcterms:W3CDTF">2015-11-30T20:34:14Z</dcterms:created>
  <dcterms:modified xsi:type="dcterms:W3CDTF">2018-11-20T15:55:40Z</dcterms:modified>
</cp:coreProperties>
</file>