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3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4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1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2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8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1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5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1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0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5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613-D6FF-4C0D-8EE4-3263DDCF675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9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8613-D6FF-4C0D-8EE4-3263DDCF675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E1409-BE21-46BB-B098-B47B1380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1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797510"/>
            <a:ext cx="3657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solidFill>
                  <a:schemeClr val="bg1"/>
                </a:solidFill>
              </a:rPr>
              <a:t>5 </a:t>
            </a:r>
            <a:r>
              <a:rPr lang="en-US" sz="2400" dirty="0" smtClean="0">
                <a:solidFill>
                  <a:schemeClr val="bg1"/>
                </a:solidFill>
              </a:rPr>
              <a:t>Joseph went </a:t>
            </a:r>
            <a:r>
              <a:rPr lang="en-US" sz="2400" dirty="0">
                <a:solidFill>
                  <a:schemeClr val="bg1"/>
                </a:solidFill>
              </a:rPr>
              <a:t>to be registered with </a:t>
            </a:r>
            <a:r>
              <a:rPr lang="en-US" sz="2400" dirty="0" smtClean="0">
                <a:solidFill>
                  <a:schemeClr val="bg1"/>
                </a:solidFill>
              </a:rPr>
              <a:t>Mary</a:t>
            </a:r>
            <a:r>
              <a:rPr lang="en-US" sz="2400" dirty="0">
                <a:solidFill>
                  <a:schemeClr val="bg1"/>
                </a:solidFill>
              </a:rPr>
              <a:t>, to whom he was engaged and </a:t>
            </a:r>
            <a:r>
              <a:rPr lang="en-US" sz="2400" dirty="0" smtClean="0">
                <a:solidFill>
                  <a:schemeClr val="bg1"/>
                </a:solidFill>
              </a:rPr>
              <a:t>who </a:t>
            </a:r>
            <a:r>
              <a:rPr lang="en-US" sz="2400" dirty="0">
                <a:solidFill>
                  <a:schemeClr val="bg1"/>
                </a:solidFill>
              </a:rPr>
              <a:t>was expecting a child. </a:t>
            </a:r>
            <a:r>
              <a:rPr lang="en-US" sz="2400" baseline="30000" dirty="0">
                <a:solidFill>
                  <a:schemeClr val="bg1"/>
                </a:solidFill>
              </a:rPr>
              <a:t>6 </a:t>
            </a:r>
            <a:r>
              <a:rPr lang="en-US" sz="2400" dirty="0">
                <a:solidFill>
                  <a:schemeClr val="bg1"/>
                </a:solidFill>
              </a:rPr>
              <a:t>While they were there, the time came for her to deliver her child. </a:t>
            </a:r>
            <a:r>
              <a:rPr lang="en-US" sz="2400" baseline="30000" dirty="0">
                <a:solidFill>
                  <a:schemeClr val="bg1"/>
                </a:solidFill>
              </a:rPr>
              <a:t>7 </a:t>
            </a:r>
            <a:r>
              <a:rPr lang="en-US" sz="2400" dirty="0">
                <a:solidFill>
                  <a:schemeClr val="bg1"/>
                </a:solidFill>
              </a:rPr>
              <a:t>And she gave birth to her firstborn son and wrapped him in bands of cloth, and laid him in a manger, because there was no place for them in the </a:t>
            </a:r>
            <a:r>
              <a:rPr lang="en-US" sz="2400" dirty="0" smtClean="0">
                <a:solidFill>
                  <a:schemeClr val="bg1"/>
                </a:solidFill>
              </a:rPr>
              <a:t>inn.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Luke 2: 5-7 (NRSV)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Scripture Lesson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0"/>
            <a:ext cx="43434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Insert your passage here.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8" r="1"/>
          <a:stretch/>
        </p:blipFill>
        <p:spPr>
          <a:xfrm>
            <a:off x="-14087" y="1752600"/>
            <a:ext cx="3835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590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Insert song lyrics here.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" t="22221" b="27778"/>
          <a:stretch/>
        </p:blipFill>
        <p:spPr>
          <a:xfrm>
            <a:off x="0" y="0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Announcements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Insert announcements here.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272" y="4495800"/>
            <a:ext cx="334061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18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Scripture Lesson</vt:lpstr>
      <vt:lpstr>PowerPoint Presentation</vt:lpstr>
      <vt:lpstr>Announcements</vt:lpstr>
    </vt:vector>
  </TitlesOfParts>
  <Company>PTS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Logan</dc:creator>
  <cp:lastModifiedBy>Melissa Logan</cp:lastModifiedBy>
  <cp:revision>14</cp:revision>
  <dcterms:created xsi:type="dcterms:W3CDTF">2015-11-30T20:34:14Z</dcterms:created>
  <dcterms:modified xsi:type="dcterms:W3CDTF">2019-10-29T19:33:09Z</dcterms:modified>
</cp:coreProperties>
</file>