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54" y="-13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3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4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1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8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1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5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1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9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8613-D6FF-4C0D-8EE4-3263DDCF675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1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/>
          <a:stretch/>
        </p:blipFill>
        <p:spPr>
          <a:xfrm>
            <a:off x="0" y="1"/>
            <a:ext cx="9144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99157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While Jesus was going up to Jerusalem, he took the twelve disciples aside by themselves, and said to them on the way, </a:t>
            </a:r>
            <a:r>
              <a:rPr lang="en-US" sz="2400" dirty="0" smtClean="0"/>
              <a:t>“See</a:t>
            </a:r>
            <a:r>
              <a:rPr lang="en-US" sz="2400" dirty="0"/>
              <a:t>, we are going up to Jerusalem, and the Son of Man will be handed over to the chief priests and scribes, and they will condemn him to death; then they will hand him over to the Gentiles to be mocked and flogged and crucified; and on the third day he will be </a:t>
            </a:r>
            <a:r>
              <a:rPr lang="en-US" sz="2400" dirty="0" smtClean="0"/>
              <a:t>raised.” </a:t>
            </a:r>
          </a:p>
          <a:p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Matthew 20:17-19 </a:t>
            </a:r>
            <a:r>
              <a:rPr lang="en-US" sz="2400" b="1" dirty="0" smtClean="0">
                <a:solidFill>
                  <a:srgbClr val="7030A0"/>
                </a:solidFill>
              </a:rPr>
              <a:t>(NRSV)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Scripture Lesson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Insert your passage here.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5"/>
          <a:stretch/>
        </p:blipFill>
        <p:spPr>
          <a:xfrm>
            <a:off x="5874327" y="2017568"/>
            <a:ext cx="2812473" cy="43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Insert song lyrics here.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5"/>
          <a:stretch/>
        </p:blipFill>
        <p:spPr>
          <a:xfrm>
            <a:off x="0" y="0"/>
            <a:ext cx="9144000" cy="258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Announcements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Insert announcements here.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42" y="3429000"/>
            <a:ext cx="4342158" cy="28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108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Scripture Lesson</vt:lpstr>
      <vt:lpstr>PowerPoint Presentation</vt:lpstr>
      <vt:lpstr>Announcements</vt:lpstr>
    </vt:vector>
  </TitlesOfParts>
  <Company>PTS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Logan</dc:creator>
  <cp:lastModifiedBy>Melissa Logan</cp:lastModifiedBy>
  <cp:revision>8</cp:revision>
  <dcterms:created xsi:type="dcterms:W3CDTF">2015-11-30T20:34:14Z</dcterms:created>
  <dcterms:modified xsi:type="dcterms:W3CDTF">2017-02-22T18:07:21Z</dcterms:modified>
</cp:coreProperties>
</file>